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174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141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423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62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635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973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664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165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747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72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0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6689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25DF2-5E33-49E8-8298-6B95038E77AD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E746B-245E-4B9A-8ACE-4EDF6E15EB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49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820" y="423510"/>
            <a:ext cx="1597795" cy="15977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748" y="1595820"/>
            <a:ext cx="7291938" cy="405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812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228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宽屏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zztffsb@outlook.com</dc:creator>
  <cp:lastModifiedBy>zztffsb@outlook.com</cp:lastModifiedBy>
  <cp:revision>2</cp:revision>
  <dcterms:created xsi:type="dcterms:W3CDTF">2020-07-26T05:50:46Z</dcterms:created>
  <dcterms:modified xsi:type="dcterms:W3CDTF">2020-07-26T10:41:55Z</dcterms:modified>
</cp:coreProperties>
</file>